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300" r:id="rId4"/>
    <p:sldId id="279" r:id="rId5"/>
    <p:sldId id="280" r:id="rId6"/>
    <p:sldId id="30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D268-4B3F-4725-8699-C7FA949A8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82FC4-DC09-4BB1-8BEB-B34F6053A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9A7B0-D589-4768-AF27-444A6722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FD1C-264C-4322-880C-969CB77B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BC3B-2771-4087-B031-5043C0E7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706A-8CA1-42B5-9708-C5DA9C0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16203-A8A9-4537-AB25-37E2D079E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9A724-D00C-425F-9B7E-F0372F8A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7108-5A08-46ED-B625-FD735E5F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2A68-5140-43EB-8A0E-45FD363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A28CB-A808-445D-B795-DBCC5E8EC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B384-DE60-4C82-86C1-2B7F7A55E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BD84C-36A4-4D84-8596-40F538E8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106E0-7E6A-41C4-8D91-57A54DEA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FB9F1-85C9-4CF4-B836-A7347FA8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6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A2DD-0D03-4BA3-9884-189017C2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E4AA-1E48-4D2E-A39F-047414A7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AD943-E944-4474-B558-9D28ADA7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CF6A-6340-4F42-A515-5CDE2C78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1B3E-6E97-490E-92C7-798CEEEE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919D-F01D-40DB-842F-541D238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5B2DF-FDCE-454B-8354-768B5FA8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8C42-725B-4780-B306-5F5C8BEB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5514-2B40-4641-AE97-2C54C2F1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7317-4899-43A4-B92A-B71B7865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CA2B-45E7-49B6-BE45-4BDFE794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E2E1E-0767-4402-927C-225B30742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B3CA4-BEFF-46F6-9A0C-2EF25DAF8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807FF-E47B-4C4C-B6DC-413C6D37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81279-6A90-4836-8765-3075F65A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618F9-AD8F-4F91-8CC4-AF0222DC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73DE-1C60-47FF-B9C4-76C4BB76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F4B34-C994-4A20-AC05-1167AB4E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D3C3C-1B95-4251-B7E8-B09979E0D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0356E-A24F-409C-8903-35E0B05CA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95DB6-7F3B-4AE3-B608-980DCA488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133D5-50B1-4DB4-BFB5-A36E2E9E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279E8-F5DE-4B8B-BF3D-03C09279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F5BAD-4487-4E55-9BA7-2C1E3A6F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5696-1BF9-4892-A7B9-6EA12A43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F5EA6-57BB-4727-9142-F423B7C5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2B7F5-24DB-4A79-88D0-2CDD5109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EDC67-9EC0-4808-B1FD-D1954A34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E6F55-EEEA-4F67-85C2-F600FEA9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1F9FC-4481-4586-BF87-135BFF9C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0205A-80D7-4E32-B0A4-AD01A0CD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A36F-C8A9-4D72-8636-A29A1F44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3E79-7C25-4455-9F0A-A0DCE83A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EA33B-3DC0-4246-8B71-6DC578103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AC864-0D38-46B1-8596-4FC28308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68A7A-4D36-4C62-9B7A-131F141F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3D4E7-B052-4510-A7E2-7DCA11FD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8096-C242-4EE6-86B5-B884C53B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D1B0C-D0BE-46E4-B0A7-ED4A50107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36457-2B97-4F0C-9CBA-343E0700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9A08C-2917-48DE-99C5-F5752ED5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59FDE-28E2-4193-82AD-F6B1669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A940F-A9C8-484E-975E-BCFE8591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2FF85-D0EE-49F3-9863-F3880D39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70D90-D7F9-460E-8F81-57EEE894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7677-70FD-40B4-9A72-D932092DA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C5D7-91DF-4A0D-BF68-D9D186FB8B4C}" type="datetimeFigureOut">
              <a:rPr lang="en-US" smtClean="0"/>
              <a:t>2020-04-03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5E70-8BF3-47E9-9955-D22933955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28EF-2ADA-4D66-A965-20DE54EAF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874D3-29AE-4818-9642-05779C6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7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3047967"/>
            <a:ext cx="10481733" cy="762066"/>
          </a:xfrm>
        </p:spPr>
        <p:txBody>
          <a:bodyPr>
            <a:normAutofit/>
          </a:bodyPr>
          <a:lstStyle/>
          <a:p>
            <a:pPr algn="ctr"/>
            <a:r>
              <a:rPr lang="az-Latn-AZ" sz="36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Elektron Kənd Təsərrüfatı İnformasiya Sistemi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9BFEBAE-D489-4DAF-BC79-F3881252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4" y="470038"/>
            <a:ext cx="2316681" cy="1524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8C0959-BEB4-4F31-970F-DCC7FBB89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15" y="847260"/>
            <a:ext cx="3475021" cy="76968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219D93E-26B5-424D-840E-AA1463A6AFE3}"/>
              </a:ext>
            </a:extLst>
          </p:cNvPr>
          <p:cNvSpPr txBox="1">
            <a:spLocks/>
          </p:cNvSpPr>
          <p:nvPr/>
        </p:nvSpPr>
        <p:spPr>
          <a:xfrm>
            <a:off x="1540933" y="4177357"/>
            <a:ext cx="9110132" cy="76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Latn-AZ" sz="2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Elektron Sistemdən İstifadəyə Dair Təlimat</a:t>
            </a:r>
            <a:endParaRPr lang="en-US" sz="26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9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930908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Fəaliyyətim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BF8637-7C0E-46DB-BA09-979F2363C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05" y="1756669"/>
            <a:ext cx="8115540" cy="4298898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707AE8-199C-46E9-9E55-E1CA1DE4A9F4}"/>
              </a:ext>
            </a:extLst>
          </p:cNvPr>
          <p:cNvSpPr/>
          <p:nvPr/>
        </p:nvSpPr>
        <p:spPr>
          <a:xfrm>
            <a:off x="265471" y="2598107"/>
            <a:ext cx="322417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F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əaliyyətim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bölməsini seçin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930908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Fəaliyyətim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D127C9-3D83-40F5-AD08-CA0D0555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43" y="1734153"/>
            <a:ext cx="7939216" cy="4368069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ED199A-2651-4743-BB1B-21207E833FAF}"/>
              </a:ext>
            </a:extLst>
          </p:cNvPr>
          <p:cNvSpPr/>
          <p:nvPr/>
        </p:nvSpPr>
        <p:spPr>
          <a:xfrm>
            <a:off x="350242" y="2645441"/>
            <a:ext cx="331669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Əkin bəyan et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930908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Fəaliyyətim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54828E-52B3-47CF-9C99-A01AA57CE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99" y="1730181"/>
            <a:ext cx="7994355" cy="4390707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877A96-40E8-4794-AE2B-0CBA713C40AE}"/>
              </a:ext>
            </a:extLst>
          </p:cNvPr>
          <p:cNvSpPr/>
          <p:nvPr/>
        </p:nvSpPr>
        <p:spPr>
          <a:xfrm>
            <a:off x="294966" y="2035171"/>
            <a:ext cx="3325311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Müvafiq xanaları doldurun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7FEB5-2D66-4C8C-A718-2B4A94330646}"/>
              </a:ext>
            </a:extLst>
          </p:cNvPr>
          <p:cNvSpPr/>
          <p:nvPr/>
        </p:nvSpPr>
        <p:spPr>
          <a:xfrm>
            <a:off x="294967" y="3806916"/>
            <a:ext cx="332531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Göndər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9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930908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Fəaliyyətim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77A96-40E8-4794-AE2B-0CBA713C40AE}"/>
              </a:ext>
            </a:extLst>
          </p:cNvPr>
          <p:cNvSpPr/>
          <p:nvPr/>
        </p:nvSpPr>
        <p:spPr>
          <a:xfrm>
            <a:off x="355957" y="2650789"/>
            <a:ext cx="319900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Xəritədə seç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12955B-B187-43D6-BC64-2A1F116B7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68" y="1691148"/>
            <a:ext cx="7909808" cy="4357729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47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930908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Fəaliyyətim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77A96-40E8-4794-AE2B-0CBA713C40AE}"/>
              </a:ext>
            </a:extLst>
          </p:cNvPr>
          <p:cNvSpPr/>
          <p:nvPr/>
        </p:nvSpPr>
        <p:spPr>
          <a:xfrm>
            <a:off x="237967" y="1870607"/>
            <a:ext cx="430453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Koordinatları işarə et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truck, computer, street, sign&#10;&#10;Description automatically generated">
            <a:extLst>
              <a:ext uri="{FF2B5EF4-FFF2-40B4-BE49-F238E27FC236}">
                <a16:creationId xmlns:a16="http://schemas.microsoft.com/office/drawing/2014/main" id="{A63A8A0C-B65D-49CC-B65F-830AC8BFA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18" y="1894310"/>
            <a:ext cx="7195518" cy="3955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 cmpd="dbl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FEA33F-C2B7-45D7-A012-9E34DE66EAEC}"/>
              </a:ext>
            </a:extLst>
          </p:cNvPr>
          <p:cNvSpPr/>
          <p:nvPr/>
        </p:nvSpPr>
        <p:spPr>
          <a:xfrm>
            <a:off x="237967" y="4396250"/>
            <a:ext cx="319569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Yadda saxla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b="1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95E42-9C8B-405B-92FA-46543AD56BC3}"/>
              </a:ext>
            </a:extLst>
          </p:cNvPr>
          <p:cNvSpPr/>
          <p:nvPr/>
        </p:nvSpPr>
        <p:spPr>
          <a:xfrm>
            <a:off x="237968" y="3428999"/>
            <a:ext cx="404889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Nöqtələri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birləşdirin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0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634935"/>
            <a:ext cx="3801534" cy="762066"/>
          </a:xfrm>
        </p:spPr>
        <p:txBody>
          <a:bodyPr>
            <a:norm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Giriş və Məqsəd</a:t>
            </a:r>
            <a:endParaRPr lang="en-US" sz="3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AA363B-43EC-4E32-A54A-43F11B65E0FE}"/>
              </a:ext>
            </a:extLst>
          </p:cNvPr>
          <p:cNvSpPr txBox="1">
            <a:spLocks/>
          </p:cNvSpPr>
          <p:nvPr/>
        </p:nvSpPr>
        <p:spPr>
          <a:xfrm>
            <a:off x="1049867" y="1721475"/>
            <a:ext cx="10473266" cy="3808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 təlimat, istifadəçilər tərəfindən Azərbaycan Respublikası Kənd Təsərrüfatı Nazirliyinin vahid 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Elektron Kənd Təsərrüfatı İnformasiya Sistemi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”ndən (bundan sonra - 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asan və rahat istifadəyə köməklik göstərmək məqsədilə hazırlanmışdır. 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1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5E3C-7DBE-4672-8A14-DF0FBEF5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36" y="2766218"/>
            <a:ext cx="6174528" cy="1325563"/>
          </a:xfrm>
        </p:spPr>
        <p:txBody>
          <a:bodyPr>
            <a:normAutofit/>
          </a:bodyPr>
          <a:lstStyle/>
          <a:p>
            <a:pPr algn="just"/>
            <a:r>
              <a:rPr lang="az-Latn-AZ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az-Latn-AZ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əsərrüfatlar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3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6" y="821245"/>
            <a:ext cx="4667975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- </a:t>
            </a:r>
            <a:r>
              <a:rPr lang="en-US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əsərrüfatlarım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B4482F-D1D9-41E9-8F0A-343FAD781F5C}"/>
              </a:ext>
            </a:extLst>
          </p:cNvPr>
          <p:cNvSpPr/>
          <p:nvPr/>
        </p:nvSpPr>
        <p:spPr>
          <a:xfrm>
            <a:off x="195105" y="2224177"/>
            <a:ext cx="4970454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Təsərrüfatlarım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bölməsini</a:t>
            </a:r>
            <a:r>
              <a:rPr lang="en-US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se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çin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F59ED-55F4-4792-8667-A5ECD26D417A}"/>
              </a:ext>
            </a:extLst>
          </p:cNvPr>
          <p:cNvSpPr/>
          <p:nvPr/>
        </p:nvSpPr>
        <p:spPr>
          <a:xfrm>
            <a:off x="195104" y="3753474"/>
            <a:ext cx="4970453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Əlavə et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AA18BD-FBA3-4DC8-A2E7-3727B123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10" y="1544602"/>
            <a:ext cx="6540402" cy="4005966"/>
          </a:xfrm>
          <a:prstGeom prst="rect">
            <a:avLst/>
          </a:prstGeom>
          <a:ln w="63500" cap="flat" cmpd="dbl">
            <a:solidFill>
              <a:schemeClr val="tx1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224368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6" y="821245"/>
            <a:ext cx="4667975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- </a:t>
            </a:r>
            <a:r>
              <a:rPr lang="en-US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əsərrüfatlarım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3E506-E848-495E-A00C-E8586365A905}"/>
              </a:ext>
            </a:extLst>
          </p:cNvPr>
          <p:cNvSpPr/>
          <p:nvPr/>
        </p:nvSpPr>
        <p:spPr>
          <a:xfrm>
            <a:off x="355957" y="2249372"/>
            <a:ext cx="476147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Rayon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və ya 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Şəhər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seçin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19D746-3B63-4DCC-8086-46E11F5F3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1" y="1518607"/>
            <a:ext cx="6605282" cy="3820786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3670C-EE0A-4CE6-8609-1F1002A35D7D}"/>
              </a:ext>
            </a:extLst>
          </p:cNvPr>
          <p:cNvSpPr/>
          <p:nvPr/>
        </p:nvSpPr>
        <p:spPr>
          <a:xfrm>
            <a:off x="355956" y="3429000"/>
            <a:ext cx="319569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Yadda saxla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b="1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7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5E3C-7DBE-4672-8A14-DF0FBEF5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706" y="2922660"/>
            <a:ext cx="10046582" cy="1012680"/>
          </a:xfrm>
        </p:spPr>
        <p:txBody>
          <a:bodyPr>
            <a:normAutofit fontScale="90000"/>
          </a:bodyPr>
          <a:lstStyle/>
          <a:p>
            <a:r>
              <a:rPr lang="az-Latn-AZ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</a:t>
            </a:r>
            <a:r>
              <a:rPr lang="en-US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Torpaq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sah</a:t>
            </a:r>
            <a:r>
              <a:rPr lang="az-Latn-AZ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ələri</a:t>
            </a:r>
            <a:r>
              <a:rPr lang="az-Latn-AZ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və əkin bəyanı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4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796165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Ərazilərim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B58736-30BF-419B-83F2-94C6B3DD8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27" y="1670184"/>
            <a:ext cx="7930170" cy="4180113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E5B2FA-A9B7-4C94-8E55-5B418316625F}"/>
              </a:ext>
            </a:extLst>
          </p:cNvPr>
          <p:cNvSpPr/>
          <p:nvPr/>
        </p:nvSpPr>
        <p:spPr>
          <a:xfrm>
            <a:off x="265470" y="2420822"/>
            <a:ext cx="328016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Ərazilərim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bölməsini seçin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5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810580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Ərazilərim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D55DF3-7465-4981-BB02-9A2CC6FB4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5947"/>
            <a:ext cx="7221894" cy="4071710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6BA5E6-0F4C-467A-8489-F31A1C202BEF}"/>
              </a:ext>
            </a:extLst>
          </p:cNvPr>
          <p:cNvSpPr/>
          <p:nvPr/>
        </p:nvSpPr>
        <p:spPr>
          <a:xfrm>
            <a:off x="294965" y="2673492"/>
            <a:ext cx="409042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Əlavə et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4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9FA-CBBD-4E95-B012-04D3D59D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821245"/>
            <a:ext cx="3810580" cy="588730"/>
          </a:xfrm>
        </p:spPr>
        <p:txBody>
          <a:bodyPr>
            <a:noAutofit/>
          </a:bodyPr>
          <a:lstStyle/>
          <a:p>
            <a:pPr algn="just"/>
            <a:r>
              <a:rPr lang="az-Latn-AZ" sz="3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EKTİS – Ərazilərim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BA5E6-0F4C-467A-8489-F31A1C202BEF}"/>
              </a:ext>
            </a:extLst>
          </p:cNvPr>
          <p:cNvSpPr/>
          <p:nvPr/>
        </p:nvSpPr>
        <p:spPr>
          <a:xfrm>
            <a:off x="294966" y="1923202"/>
            <a:ext cx="3325311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Müvafiq xanaları doldurun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94382-8486-4E9F-9050-577D5BE0C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37" y="1531274"/>
            <a:ext cx="7727359" cy="4548014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6EA73A-DE34-4F5B-A043-3AC9070D8633}"/>
              </a:ext>
            </a:extLst>
          </p:cNvPr>
          <p:cNvSpPr/>
          <p:nvPr/>
        </p:nvSpPr>
        <p:spPr>
          <a:xfrm>
            <a:off x="294967" y="3629633"/>
            <a:ext cx="312936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Yadda saxla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”</a:t>
            </a:r>
            <a:r>
              <a:rPr lang="az-Latn-AZ" sz="2800" b="1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r>
              <a:rPr lang="az-Latn-AZ" sz="2800" dirty="0">
                <a:solidFill>
                  <a:srgbClr val="00206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düyməsini sıxın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2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1544</TotalTime>
  <Words>170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Wingdings</vt:lpstr>
      <vt:lpstr>Office Theme</vt:lpstr>
      <vt:lpstr>Elektron Kənd Təsərrüfatı İnformasiya Sistemi</vt:lpstr>
      <vt:lpstr>Giriş və Məqsəd</vt:lpstr>
      <vt:lpstr>EKTİS – Təsərrüfatlar</vt:lpstr>
      <vt:lpstr>EKTİS - Təsərrüfatlarım</vt:lpstr>
      <vt:lpstr>EKTİS - Təsərrüfatlarım</vt:lpstr>
      <vt:lpstr>EKTİS – Torpaq sahələri və əkin bəyanı</vt:lpstr>
      <vt:lpstr>EKTİS – Ərazilərim</vt:lpstr>
      <vt:lpstr>EKTİS – Ərazilərim</vt:lpstr>
      <vt:lpstr>EKTİS – Ərazilərim</vt:lpstr>
      <vt:lpstr>EKTİS – Fəaliyyətim</vt:lpstr>
      <vt:lpstr>EKTİS – Fəaliyyətim</vt:lpstr>
      <vt:lpstr>EKTİS – Fəaliyyətim</vt:lpstr>
      <vt:lpstr>EKTİS – Fəaliyyətim</vt:lpstr>
      <vt:lpstr>EKTİS – Fəaliyyətim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atm adept</dc:creator>
  <cp:lastModifiedBy>nail ismayilov</cp:lastModifiedBy>
  <cp:revision>239</cp:revision>
  <dcterms:created xsi:type="dcterms:W3CDTF">2020-03-28T20:57:28Z</dcterms:created>
  <dcterms:modified xsi:type="dcterms:W3CDTF">2020-04-03T08:42:52Z</dcterms:modified>
</cp:coreProperties>
</file>